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96" r:id="rId1"/>
  </p:sldMasterIdLst>
  <p:notesMasterIdLst>
    <p:notesMasterId r:id="rId3"/>
  </p:notesMasterIdLst>
  <p:handoutMasterIdLst>
    <p:handoutMasterId r:id="rId4"/>
  </p:handoutMasterIdLst>
  <p:sldIdLst>
    <p:sldId id="1817" r:id="rId2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JRuys" initials="W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CC"/>
    <a:srgbClr val="0066CC"/>
    <a:srgbClr val="3366CC"/>
    <a:srgbClr val="6699FF"/>
    <a:srgbClr val="99CCFF"/>
    <a:srgbClr val="E68C00"/>
    <a:srgbClr val="D57124"/>
    <a:srgbClr val="E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35" autoAdjust="0"/>
    <p:restoredTop sz="90047" autoAdjust="0"/>
  </p:normalViewPr>
  <p:slideViewPr>
    <p:cSldViewPr>
      <p:cViewPr>
        <p:scale>
          <a:sx n="73" d="100"/>
          <a:sy n="73" d="100"/>
        </p:scale>
        <p:origin x="-696" y="-34"/>
      </p:cViewPr>
      <p:guideLst>
        <p:guide orient="horz" pos="1800"/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798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74F8F3-7631-4224-9032-3DD0DD21F127}" type="datetimeFigureOut">
              <a:rPr lang="nl-NL" smtClean="0"/>
              <a:pPr/>
              <a:t>30-6-2021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5A99A6-B7D5-41F7-967D-3B23230E2063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21705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pitchFamily="2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2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Klik om de tekststijl van het model te bewerken</a:t>
            </a:r>
          </a:p>
          <a:p>
            <a:pPr lvl="1"/>
            <a:r>
              <a:rPr lang="en-US" noProof="0"/>
              <a:t>Tweede niveau</a:t>
            </a:r>
          </a:p>
          <a:p>
            <a:pPr lvl="2"/>
            <a:r>
              <a:rPr lang="en-US" noProof="0"/>
              <a:t>Derde niveau</a:t>
            </a:r>
          </a:p>
          <a:p>
            <a:pPr lvl="3"/>
            <a:r>
              <a:rPr lang="en-US" noProof="0"/>
              <a:t>Vierde niveau</a:t>
            </a:r>
          </a:p>
          <a:p>
            <a:pPr lvl="4"/>
            <a:r>
              <a:rPr lang="en-US" noProof="0"/>
              <a:t>Vijfde niveau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pitchFamily="2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28" charset="-128"/>
                <a:cs typeface="+mn-cs"/>
              </a:defRPr>
            </a:lvl1pPr>
          </a:lstStyle>
          <a:p>
            <a:pPr>
              <a:defRPr/>
            </a:pPr>
            <a:fld id="{B9AC8BE5-E969-43EC-AC20-811C4EE569CC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0542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28" charset="-128"/>
        <a:cs typeface="ＭＳ Ｐゴシック" pitchFamily="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597822"/>
            <a:ext cx="7772400" cy="1102519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344894253"/>
      </p:ext>
    </p:extLst>
  </p:cSld>
  <p:clrMapOvr>
    <a:masterClrMapping/>
  </p:clrMapOvr>
  <p:transition advTm="15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825304340"/>
      </p:ext>
    </p:extLst>
  </p:cSld>
  <p:clrMapOvr>
    <a:masterClrMapping/>
  </p:clrMapOvr>
  <p:transition advTm="15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362700" y="342900"/>
            <a:ext cx="1943100" cy="4000500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533400" y="342900"/>
            <a:ext cx="5676900" cy="4000500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736516478"/>
      </p:ext>
    </p:extLst>
  </p:cSld>
  <p:clrMapOvr>
    <a:masterClrMapping/>
  </p:clrMapOvr>
  <p:transition advTm="15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>
              <a:defRPr/>
            </a:lvl1pPr>
            <a:lvl2pPr marL="0">
              <a:defRPr/>
            </a:lvl2pPr>
            <a:lvl3pPr marL="0">
              <a:defRPr/>
            </a:lvl3pPr>
            <a:lvl4pPr marL="0">
              <a:defRPr/>
            </a:lvl4pPr>
            <a:lvl5pPr marL="0"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301700987"/>
      </p:ext>
    </p:extLst>
  </p:cSld>
  <p:clrMapOvr>
    <a:masterClrMapping/>
  </p:clrMapOvr>
  <p:transition advTm="15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305178"/>
            <a:ext cx="7772400" cy="1021557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988441987"/>
      </p:ext>
    </p:extLst>
  </p:cSld>
  <p:clrMapOvr>
    <a:masterClrMapping/>
  </p:clrMapOvr>
  <p:transition advTm="15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5" name="Tijdelijke aanduiding voor inhoud 2"/>
          <p:cNvSpPr>
            <a:spLocks noGrp="1"/>
          </p:cNvSpPr>
          <p:nvPr>
            <p:ph sz="half" idx="10"/>
          </p:nvPr>
        </p:nvSpPr>
        <p:spPr>
          <a:xfrm>
            <a:off x="4716016" y="692341"/>
            <a:ext cx="4427984" cy="430967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6" name="Tijdelijke aanduiding voor inhoud 2"/>
          <p:cNvSpPr>
            <a:spLocks noGrp="1"/>
          </p:cNvSpPr>
          <p:nvPr>
            <p:ph sz="half" idx="11"/>
          </p:nvPr>
        </p:nvSpPr>
        <p:spPr>
          <a:xfrm>
            <a:off x="251520" y="692341"/>
            <a:ext cx="4392488" cy="4309679"/>
          </a:xfrm>
        </p:spPr>
        <p:txBody>
          <a:bodyPr/>
          <a:lstStyle>
            <a:lvl1pPr indent="0">
              <a:defRPr sz="2800"/>
            </a:lvl1pPr>
            <a:lvl2pPr indent="0">
              <a:defRPr sz="2400"/>
            </a:lvl2pPr>
            <a:lvl3pPr indent="0">
              <a:defRPr sz="2000"/>
            </a:lvl3pPr>
            <a:lvl4pPr indent="0">
              <a:defRPr sz="1800"/>
            </a:lvl4pPr>
            <a:lvl5pPr indent="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46533355"/>
      </p:ext>
    </p:extLst>
  </p:cSld>
  <p:clrMapOvr>
    <a:masterClrMapping/>
  </p:clrMapOvr>
  <p:transition advTm="15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31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31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053715924"/>
      </p:ext>
    </p:extLst>
  </p:cSld>
  <p:clrMapOvr>
    <a:masterClrMapping/>
  </p:clrMapOvr>
  <p:transition advTm="15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Klik om de stijl te bewerken</a:t>
            </a:r>
          </a:p>
        </p:txBody>
      </p:sp>
    </p:spTree>
    <p:extLst>
      <p:ext uri="{BB962C8B-B14F-4D97-AF65-F5344CB8AC3E}">
        <p14:creationId xmlns:p14="http://schemas.microsoft.com/office/powerpoint/2010/main" val="1036158764"/>
      </p:ext>
    </p:extLst>
  </p:cSld>
  <p:clrMapOvr>
    <a:masterClrMapping/>
  </p:clrMapOvr>
  <p:transition advTm="15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1956703"/>
      </p:ext>
    </p:extLst>
  </p:cSld>
  <p:clrMapOvr>
    <a:masterClrMapping/>
  </p:clrMapOvr>
  <p:transition advTm="15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6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6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3718787544"/>
      </p:ext>
    </p:extLst>
  </p:cSld>
  <p:clrMapOvr>
    <a:masterClrMapping/>
  </p:clrMapOvr>
  <p:transition advTm="15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261312969"/>
      </p:ext>
    </p:extLst>
  </p:cSld>
  <p:clrMapOvr>
    <a:masterClrMapping/>
  </p:clrMapOvr>
  <p:transition advTm="15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1524" y="141480"/>
            <a:ext cx="8674199" cy="465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err="1"/>
              <a:t>Titel</a:t>
            </a:r>
            <a:endParaRPr lang="en-US" dirty="0"/>
          </a:p>
        </p:txBody>
      </p:sp>
      <p:pic>
        <p:nvPicPr>
          <p:cNvPr id="2" name="Picture 2" descr="D:\Peter\Beamteam\Plaatjes\pkn_footer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4299942"/>
            <a:ext cx="9144000" cy="843558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1524" y="692342"/>
            <a:ext cx="8674199" cy="4083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err="1"/>
              <a:t>Eerste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</p:txBody>
      </p:sp>
      <p:pic>
        <p:nvPicPr>
          <p:cNvPr id="7" name="Picture 3" descr="D:\Peter\Beamteam\Plaatjes\4_-kerk-en-klkhuisDSC03997.png"/>
          <p:cNvPicPr>
            <a:picLocks noChangeAspect="1" noChangeArrowheads="1"/>
          </p:cNvPicPr>
          <p:nvPr userDrawn="1"/>
        </p:nvPicPr>
        <p:blipFill>
          <a:blip r:embed="rId14" cstate="print"/>
          <a:srcRect l="42329" r="33482" b="55681"/>
          <a:stretch>
            <a:fillRect/>
          </a:stretch>
        </p:blipFill>
        <p:spPr bwMode="auto">
          <a:xfrm>
            <a:off x="8707438" y="4407694"/>
            <a:ext cx="436562" cy="735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3474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advTm="1500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Arial" charset="0"/>
          <a:ea typeface="ＭＳ Ｐゴシック" pitchFamily="28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Arial" charset="0"/>
          <a:ea typeface="ＭＳ Ｐゴシック" pitchFamily="28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Arial" charset="0"/>
          <a:ea typeface="ＭＳ Ｐゴシック" pitchFamily="28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Arial" charset="0"/>
          <a:ea typeface="ＭＳ Ｐゴシック" pitchFamily="28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Arial" charset="0"/>
          <a:ea typeface="ＭＳ Ｐゴシック" pitchFamily="28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Arial" charset="0"/>
          <a:ea typeface="ＭＳ Ｐゴシック" pitchFamily="28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Arial" charset="0"/>
          <a:ea typeface="ＭＳ Ｐゴシック" pitchFamily="28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Arial" charset="0"/>
          <a:ea typeface="ＭＳ Ｐゴシック" pitchFamily="28" charset="-128"/>
        </a:defRPr>
      </a:lvl9pPr>
    </p:titleStyle>
    <p:bodyStyle>
      <a:lvl1pPr marL="0" indent="0" algn="l" rtl="0" eaLnBrk="1" fontAlgn="base" hangingPunct="1">
        <a:spcBef>
          <a:spcPts val="0"/>
        </a:spcBef>
        <a:spcAft>
          <a:spcPct val="0"/>
        </a:spcAft>
        <a:defRPr sz="30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0" indent="-285750" algn="l" rtl="0" eaLnBrk="1" fontAlgn="base" hangingPunct="1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Titelregel: Wat is onderwerp mededeling?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nl-NL" dirty="0" smtClean="0"/>
              <a:t> Zet in dia: 	wat, organisatie, waar, datum, 				hoe laat, waar aanmelden? etc.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/>
              <a:t> Gebruik lettertype </a:t>
            </a:r>
            <a:r>
              <a:rPr lang="nl-NL" dirty="0" err="1" smtClean="0"/>
              <a:t>Arial</a:t>
            </a:r>
            <a:r>
              <a:rPr lang="nl-NL" dirty="0" smtClean="0"/>
              <a:t> 30.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/>
              <a:t> Maximaal 40 tekens per regel. 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/>
              <a:t> Geen ellenlange teksten/verhalen, want….</a:t>
            </a:r>
          </a:p>
          <a:p>
            <a:r>
              <a:rPr lang="nl-NL" dirty="0" smtClean="0"/>
              <a:t>  mensen hebben maar 15 seconden om te lezen.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/>
              <a:t> Daarom liefst in </a:t>
            </a:r>
            <a:r>
              <a:rPr lang="nl-NL" dirty="0" err="1" smtClean="0"/>
              <a:t>bulletvorm</a:t>
            </a:r>
            <a:r>
              <a:rPr lang="nl-NL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/>
              <a:t> Beperk tekst tot 1 tot hooguit 2 dia’s.</a:t>
            </a:r>
          </a:p>
          <a:p>
            <a:pPr>
              <a:buFont typeface="Arial" pitchFamily="34" charset="0"/>
              <a:buChar char="•"/>
            </a:pPr>
            <a:r>
              <a:rPr lang="nl-NL" dirty="0" smtClean="0"/>
              <a:t> Maximaal 9 regels per dia.</a:t>
            </a:r>
          </a:p>
          <a:p>
            <a:pPr>
              <a:buFont typeface="Arial" pitchFamily="34" charset="0"/>
              <a:buChar char="•"/>
            </a:pPr>
            <a:endParaRPr lang="nl-NL" dirty="0" smtClean="0"/>
          </a:p>
          <a:p>
            <a:pPr>
              <a:buFont typeface="Arial" pitchFamily="34" charset="0"/>
              <a:buChar char="•"/>
            </a:pPr>
            <a:endParaRPr lang="nl-NL" dirty="0"/>
          </a:p>
        </p:txBody>
      </p:sp>
    </p:spTree>
  </p:cSld>
  <p:clrMapOvr>
    <a:masterClrMapping/>
  </p:clrMapOvr>
  <p:transition advTm="15000"/>
</p:sld>
</file>

<file path=ppt/theme/theme1.xml><?xml version="1.0" encoding="utf-8"?>
<a:theme xmlns:a="http://schemas.openxmlformats.org/drawingml/2006/main" name="1_Hervormde Gemeente Ommen - Powerpoint template 2013-08-02">
  <a:themeElements>
    <a:clrScheme name="Lege presentati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ege presentati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2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28" charset="-128"/>
          </a:defRPr>
        </a:defPPr>
      </a:lstStyle>
    </a:lnDef>
  </a:objectDefaults>
  <a:extraClrSchemeLst>
    <a:extraClrScheme>
      <a:clrScheme name="Lege presentati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ge presentati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ge presentati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ge presentati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ge presentati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ge presentati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ge presentati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ge presentati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ge presentati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ge presentati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ge presentati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ge presentati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Hervormde Gemeente Ommen - Powerpoint template 2013-04-22</Template>
  <TotalTime>3013</TotalTime>
  <Words>12</Words>
  <Application>Microsoft Office PowerPoint</Application>
  <PresentationFormat>Diavoorstelling (16:9)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1_Hervormde Gemeente Ommen - Powerpoint template 2013-08-02</vt:lpstr>
      <vt:lpstr>Titelregel: Wat is onderwerp mededeling?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Hervormde Gemeente Ommen</dc:title>
  <dc:creator>Arjan Boessenkool</dc:creator>
  <cp:lastModifiedBy>Gebruiker</cp:lastModifiedBy>
  <cp:revision>650</cp:revision>
  <dcterms:created xsi:type="dcterms:W3CDTF">2013-05-16T10:19:52Z</dcterms:created>
  <dcterms:modified xsi:type="dcterms:W3CDTF">2021-06-30T14:32:53Z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xd_Signature">
    <vt:lpwstr/>
  </property>
  <property fmtid="{D5CDD505-2E9C-101B-9397-08002B2CF9AE}" pid="3" name="PKNJaartal">
    <vt:lpwstr/>
  </property>
  <property fmtid="{D5CDD505-2E9C-101B-9397-08002B2CF9AE}" pid="4" name="PKNOnderwerpTaxHTField0">
    <vt:lpwstr/>
  </property>
  <property fmtid="{D5CDD505-2E9C-101B-9397-08002B2CF9AE}" pid="5" name="Order">
    <vt:lpwstr>87200.0000000000</vt:lpwstr>
  </property>
  <property fmtid="{D5CDD505-2E9C-101B-9397-08002B2CF9AE}" pid="6" name="TemplateUrl">
    <vt:lpwstr/>
  </property>
  <property fmtid="{D5CDD505-2E9C-101B-9397-08002B2CF9AE}" pid="7" name="PKNDoelgroepTaxHTField0">
    <vt:lpwstr/>
  </property>
  <property fmtid="{D5CDD505-2E9C-101B-9397-08002B2CF9AE}" pid="8" name="xd_ProgID">
    <vt:lpwstr/>
  </property>
  <property fmtid="{D5CDD505-2E9C-101B-9397-08002B2CF9AE}" pid="9" name="PublishingStartDate">
    <vt:lpwstr/>
  </property>
  <property fmtid="{D5CDD505-2E9C-101B-9397-08002B2CF9AE}" pid="10" name="PublishingExpirationDate">
    <vt:lpwstr/>
  </property>
  <property fmtid="{D5CDD505-2E9C-101B-9397-08002B2CF9AE}" pid="11" name="ContentTypeId">
    <vt:lpwstr>0x010100852F8D8FE7F3F5468CDBD081DEFC1C3400D98686415AD8344C96E65094B72C9D6C</vt:lpwstr>
  </property>
  <property fmtid="{D5CDD505-2E9C-101B-9397-08002B2CF9AE}" pid="12" name="PKNDoelgroep">
    <vt:lpwstr/>
  </property>
  <property fmtid="{D5CDD505-2E9C-101B-9397-08002B2CF9AE}" pid="13" name="PKNJaartalTaxHTField0">
    <vt:lpwstr/>
  </property>
  <property fmtid="{D5CDD505-2E9C-101B-9397-08002B2CF9AE}" pid="14" name="_SourceUrl">
    <vt:lpwstr/>
  </property>
  <property fmtid="{D5CDD505-2E9C-101B-9397-08002B2CF9AE}" pid="15" name="TaxCatchAll">
    <vt:lpwstr/>
  </property>
  <property fmtid="{D5CDD505-2E9C-101B-9397-08002B2CF9AE}" pid="16" name="PKNOnderwerp">
    <vt:lpwstr/>
  </property>
</Properties>
</file>